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43671" y="5464641"/>
            <a:ext cx="840510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Why do we help sometimes and don’t at other times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r>
              <a:rPr lang="en-US" sz="2400" dirty="0" smtClean="0"/>
              <a:t>Do our compassionate actions influence those around us?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190830"/>
            <a:ext cx="2958509" cy="10972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Tzu chi English Educational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60602" y="2161083"/>
            <a:ext cx="17181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u="sng" dirty="0" smtClean="0">
                <a:sym typeface="Wingdings" panose="05000000000000000000" pitchFamily="2" charset="2"/>
              </a:rPr>
              <a:t>Level 4 of 6   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u="sng" dirty="0" smtClean="0">
                <a:sym typeface="Wingdings" panose="05000000000000000000" pitchFamily="2" charset="2"/>
              </a:rPr>
              <a:t>Questions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Believe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Assume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Investigate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Separate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77516" y="223708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0800000">
            <a:off x="2277516" y="2688433"/>
            <a:ext cx="2744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Compassion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 rot="10800000">
            <a:off x="4925270" y="3345113"/>
            <a:ext cx="169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0800000">
            <a:off x="1945444" y="4783197"/>
            <a:ext cx="270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Emotional Empathy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3812875" y="4071579"/>
            <a:ext cx="3850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 example for others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41282" y="1029292"/>
            <a:ext cx="3471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Why aren’t we more compassionate?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Image result for compassionate hel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209" y="164244"/>
            <a:ext cx="3362535" cy="187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 </a:t>
            </a:r>
            <a:r>
              <a:rPr lang="en-US" sz="1400" dirty="0" smtClean="0"/>
              <a:t>All of us have so many opportunities to help</a:t>
            </a:r>
            <a:endParaRPr lang="en-US" sz="1400" dirty="0" smtClean="0"/>
          </a:p>
          <a:p>
            <a:r>
              <a:rPr lang="en-US" sz="1400" dirty="0" smtClean="0"/>
              <a:t>____________________________________________________________________________________________?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 </a:t>
            </a:r>
            <a:r>
              <a:rPr lang="en-US" sz="1400" dirty="0" smtClean="0"/>
              <a:t>Our focus is in the wrong direction. </a:t>
            </a:r>
            <a:r>
              <a:rPr lang="en-US" sz="1400" dirty="0" smtClean="0"/>
              <a:t>___________________________________________________________________________________________ 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 </a:t>
            </a:r>
            <a:r>
              <a:rPr lang="en-US" sz="1400" dirty="0" smtClean="0"/>
              <a:t>Our default wiring is to help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 </a:t>
            </a:r>
            <a:r>
              <a:rPr lang="en-US" sz="1400" dirty="0" smtClean="0"/>
              <a:t>Feeling good for the people who are being helped. </a:t>
            </a:r>
            <a:r>
              <a:rPr lang="en-US" sz="1400" dirty="0" smtClean="0"/>
              <a:t>___________________________________________________________________________________________ 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 </a:t>
            </a:r>
            <a:r>
              <a:rPr lang="en-US" sz="1400" dirty="0" smtClean="0"/>
              <a:t>Pay full attention to the person.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</a:t>
            </a:r>
            <a:r>
              <a:rPr lang="en-US" sz="1400" dirty="0" smtClean="0"/>
              <a:t>We become victims of a system that points us elsewhere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 </a:t>
            </a:r>
            <a:r>
              <a:rPr lang="en-US" sz="1400" dirty="0" smtClean="0"/>
              <a:t>When we pass a someone in need it stays on the periphery of our vision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 </a:t>
            </a:r>
            <a:r>
              <a:rPr lang="en-US" sz="1400" dirty="0" smtClean="0"/>
              <a:t>The moment I stopped half a dozen other people immediately stopped to help as well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9130858" y="1413418"/>
            <a:ext cx="165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Compassion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730607" y="1785912"/>
            <a:ext cx="1307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Distraction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0766237">
            <a:off x="9740512" y="2070214"/>
            <a:ext cx="163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646331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Sometimes it is just the simple act of noticing</a:t>
            </a:r>
            <a:endParaRPr lang="en-US" dirty="0" smtClean="0"/>
          </a:p>
          <a:p>
            <a:r>
              <a:rPr lang="en-US" dirty="0" smtClean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 rot="1173985">
            <a:off x="9378618" y="2722459"/>
            <a:ext cx="2290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You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42403" y="2465289"/>
            <a:ext cx="149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Optimistic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8700259">
            <a:off x="9698372" y="3933174"/>
            <a:ext cx="2064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Wrong direction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468112" y="3420276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a hurry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 rot="20396807">
            <a:off x="9334186" y="4442961"/>
            <a:ext cx="261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we turn part of ourselves off?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0457692" y="3867915"/>
            <a:ext cx="256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Compassionate choice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766843">
            <a:off x="9318348" y="1124833"/>
            <a:ext cx="30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Compassionate purchases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416933" y="5119564"/>
            <a:ext cx="154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Kindness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934740">
            <a:off x="9848959" y="1948733"/>
            <a:ext cx="122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moment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5847370">
            <a:off x="6848764" y="2785936"/>
            <a:ext cx="446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Emotional Empathy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244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Tzu chi English Educational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13</cp:revision>
  <dcterms:created xsi:type="dcterms:W3CDTF">2016-07-23T10:44:08Z</dcterms:created>
  <dcterms:modified xsi:type="dcterms:W3CDTF">2018-10-14T12:32:26Z</dcterms:modified>
</cp:coreProperties>
</file>